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0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11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4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UCFB - All Rights Reserved</a:t>
            </a:r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2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173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3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at UT Austin | </a:t>
            </a:r>
          </a:p>
        </p:txBody>
      </p:sp>
      <p:sp>
        <p:nvSpPr>
          <p:cNvPr id="214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2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t="1022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7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8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240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64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6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 defTabSz="685800">
              <a:lnSpc>
                <a:spcPct val="100000"/>
              </a:lnSpc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 defTabSz="685800">
              <a:lnSpc>
                <a:spcPct val="100000"/>
              </a:lnSpc>
              <a:spcBef>
                <a:spcPts val="400"/>
              </a:spcBef>
              <a:buFontTx/>
              <a:buChar char="»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8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traight Connector 1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9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92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90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  <p:sp>
        <p:nvSpPr>
          <p:cNvPr id="251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r>
              <a:t>Unit 1.3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420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br/>
            <a:r>
              <a:rPr b="0"/>
              <a:t>&lt;&lt;&lt;&lt;CLASS REPOSITORY LINK HERE&gt;&gt;&gt;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br>
              <a:rPr sz="2400"/>
            </a:br>
            <a:r>
              <a:t>	</a:t>
            </a:r>
            <a:r>
              <a:rPr b="1" u="sng"/>
              <a:t>MW Class – Wednesday (&lt;&lt;&lt;&lt;UPDATE DATE&gt;&gt;&gt;&gt;)</a:t>
            </a:r>
            <a:endParaRPr sz="2400"/>
          </a:p>
          <a:p>
            <a:pPr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br>
              <a:rPr sz="2400"/>
            </a:br>
            <a:r>
              <a:t>	</a:t>
            </a:r>
            <a:r>
              <a:rPr u="sng"/>
              <a:t>TTH Class – Thursday (&lt;&lt;&lt;&lt;UPDATE DATE&gt;&gt;&gt;&gt;)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b="0"/>
              <a:t>&lt;&lt;&lt;&lt;&lt;UPDATE LINK HERE&gt;&gt;&gt;&gt;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1896</Words>
  <Application>Microsoft Office PowerPoint</Application>
  <PresentationFormat>On-screen Show (4:3)</PresentationFormat>
  <Paragraphs>325</Paragraphs>
  <Slides>80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CSS Selectors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Tammer Galal</cp:lastModifiedBy>
  <cp:revision>1</cp:revision>
  <dcterms:modified xsi:type="dcterms:W3CDTF">2017-11-09T19:11:52Z</dcterms:modified>
</cp:coreProperties>
</file>